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7EA5-C68B-405F-A366-D857B4DE3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49048-F42E-4E07-B269-0DBA7DB51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F5BF5-3130-47FD-B0F0-7B1CF70D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663C-02C4-41CA-84DB-B61196B5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ABE0-2042-45DC-AE36-EB122389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71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587-919D-418C-A073-6DE389CB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A25C7-028A-4AD0-A2F0-600E77739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51F5E-FCFE-4E55-983A-A9D9B411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959A6-F4F8-413C-937B-6827A9B1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ED98-4D73-4ECD-ADCB-8BC4C092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64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4F5F4-9B67-407B-BE05-0789777EA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667BE-12E9-44EC-B36F-67D99F0D5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2CD8B-4699-4FFE-9C74-BDD1B9A92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9455-3097-499B-844C-00217F38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B3876-157E-4D51-A52B-3A9E0C1E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29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FD5A-A3F9-4D8B-99BA-A4AA520E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7F71-F4CA-44F4-A41F-45C6050EF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BB9DC-EBE1-468A-8885-504B4477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0BE20-E520-4939-B64A-3AE66865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6DC6-8EA0-4286-B0B5-C9A25CB6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0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8254F-EB8C-485C-811A-7FBDC083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0CB39-E925-4ABE-86E8-EBC43DA69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4B487-A1ED-4098-B895-9C2AA13C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438D9-D495-4BA0-B3E0-28F4DCB1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9028B-6185-467A-99E6-A989FB65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44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B87A-1D4C-442D-80D2-9A335BCE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EF7DE-B56C-4DDB-A57B-DBD926653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ADE72-68F5-45F3-B353-D194588B3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DC77A-F969-470F-BAC8-D028C34A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06134-5C16-4243-AC5C-BE118906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AB7B-F2E3-463C-ACF6-FE2DB49B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79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2037-47F3-4A54-9F5E-BE052EB9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73068-E99E-4393-89FF-F2744C9FC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81C97-FB84-41C1-BF58-7945C3388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4660F-9442-417A-B876-7A2361CB0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C270A-4C35-49C1-B548-92367899B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2646E-BF9B-4914-AD5D-7CB2A1A9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83BA1-C17E-4ABC-9CF4-56E91820D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5534F4-9419-461E-A84E-1D35D159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61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8CFB-77DE-4B13-B531-6A97D2BD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9AF83-B741-4A00-9A13-224BFA0B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095A9-8DB2-48FF-9982-F57D2518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E3F0C-8EFC-4678-A608-EE1B79D1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3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82216-F7B4-44E0-8163-687897D1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E1E39F-BD51-455C-86B6-F3A6E348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020C-1D4E-4C1D-9442-45045441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06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611D-ABF6-4B92-81B7-12B0F639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7634F-B5B5-4249-A666-84A5B63AA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89F0-AAF7-4750-BAE4-480809EED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48CFC-A0F5-43EF-A55A-8D99BE05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F07E7-48C6-4244-9B76-A33539DF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8FB6B-E8B5-4A03-95B8-DFA95C86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32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4785-EFBE-4E21-93CE-C0CB6E08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A6A0B-25D0-47A5-BEB2-FE8415777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0F42E-5A9B-4D63-9513-2015264AB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1AABB-4501-41D0-BFEE-2618F4EF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AC359-8B0A-48A8-9200-B22024E3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94723-D7E6-4F54-8D72-D3F3A681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23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4F1E3-E000-4096-8B1F-2321A042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5DF9B-3244-4423-B6D9-856AEDF5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FF5D-68BE-437F-9467-A7BAF68C7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F8086-9AA7-4A17-A10D-D67F26365C13}" type="datetimeFigureOut">
              <a:rPr lang="pt-BR" smtClean="0"/>
              <a:t>29/11/2020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6AEC8-828C-43AA-B85E-3434AC8A2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01C07-22E1-499B-AD2D-9C052D273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E43A8-BCD6-4385-AA65-D4480F1BE9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26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E836-398C-41A1-BB87-6609480DF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6DE29-D550-4C26-88D8-B8379C22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91FCF-9E94-4491-B1A5-871BE1EB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1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B2B6-1806-4417-B66D-AC4035D3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97793-E0EA-4CDD-93B9-C57E4FF2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55903-A651-4DED-8064-03F3513C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8F07-E353-47E2-B56C-3C5667A5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1F09-24BB-4FDB-8ECE-E56770F7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547ED-B00C-46E4-BCBD-26192A28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58D9-60B6-462D-B8A7-6275A2E5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63C9E-2FC5-451C-AE49-EFB5018A6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36CA-FC57-4BFD-955B-728941CA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6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BADB-9809-4DF1-AB47-4067C3F8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37BC-ED91-4B48-832E-013CDAD6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1B617-CBD3-4410-8599-6B2C6CB3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6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5E10-ABCF-48B3-AC10-4E39ECD0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B669-FCD5-42CC-A28B-D36316757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912F4-CE98-41EE-A523-8D559781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BED0-D85F-4E8D-ABED-AAC44F38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3C01-EB49-4D00-9646-490FA3FE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F0976-C3B6-40F7-A556-A4196FF7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A612-5A85-4EE0-82EC-A6501730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C7BC-8288-46D0-AC61-0A1EBC5C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40E3D-C4D5-4B97-A65D-01F07284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0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CD43-2B5B-45AB-998B-7B4E7129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8C00-C5C9-4E76-B893-BC078CB1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CDB8-BFB8-4D14-9DF1-E809378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2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A2D9-3A1C-46A5-A748-719BF32F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95D0-F4C4-4E09-BD13-8B9706D34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798CB-40BE-4D3E-B133-F34DEC25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2B83-2307-437D-BA12-C11839BB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1162-E1AA-4EEE-A4DB-2ABF39D66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CB0D6-EC43-4663-A4C7-D5C49855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Júlia Sousa</dc:creator>
  <cp:lastModifiedBy>Júlia Sousa</cp:lastModifiedBy>
  <cp:revision>1</cp:revision>
  <dcterms:created xsi:type="dcterms:W3CDTF">2020-11-29T19:39:37Z</dcterms:created>
  <dcterms:modified xsi:type="dcterms:W3CDTF">2020-11-29T19:47:09Z</dcterms:modified>
</cp:coreProperties>
</file>